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92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9F32-6185-414A-A9B1-745CC975CF86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A33-C947-493D-83DE-E2C5CF60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2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9F32-6185-414A-A9B1-745CC975CF86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A33-C947-493D-83DE-E2C5CF60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4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9F32-6185-414A-A9B1-745CC975CF86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A33-C947-493D-83DE-E2C5CF60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4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600" spc="-9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206876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367165B-43A9-4B0F-99DF-08702D2449B6}" type="datetimeFigureOut">
              <a:rPr lang="en-US" smtClean="0"/>
              <a:t>8/30/16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CB89C84-A5D0-4E83-84D7-DCC1B25B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02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165B-43A9-4B0F-99DF-08702D2449B6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9C84-A5D0-4E83-84D7-DCC1B25B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76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204209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165B-43A9-4B0F-99DF-08702D2449B6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9C84-A5D0-4E83-84D7-DCC1B25B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40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8134"/>
            <a:ext cx="3497580" cy="376732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998134"/>
            <a:ext cx="3497580" cy="376732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165B-43A9-4B0F-99DF-08702D2449B6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9C84-A5D0-4E83-84D7-DCC1B25B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4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40467"/>
            <a:ext cx="349758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53084"/>
            <a:ext cx="3497580" cy="320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706" y="2038435"/>
            <a:ext cx="349758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5706" y="2750990"/>
            <a:ext cx="3497580" cy="320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165B-43A9-4B0F-99DF-08702D2449B6}" type="datetimeFigureOut">
              <a:rPr lang="en-US" smtClean="0"/>
              <a:t>8/30/16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9C84-A5D0-4E83-84D7-DCC1B25B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55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165B-43A9-4B0F-99DF-08702D2449B6}" type="datetimeFigureOut">
              <a:rPr lang="en-US" smtClean="0"/>
              <a:t>8/30/16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9C84-A5D0-4E83-84D7-DCC1B25B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54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165B-43A9-4B0F-99DF-08702D2449B6}" type="datetimeFigureOut">
              <a:rPr lang="en-US" smtClean="0"/>
              <a:t>8/30/16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9C84-A5D0-4E83-84D7-DCC1B25B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19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165B-43A9-4B0F-99DF-08702D2449B6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CB89C84-A5D0-4E83-84D7-DCC1B25B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2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9F32-6185-414A-A9B1-745CC975CF86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A33-C947-493D-83DE-E2C5CF60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367165B-43A9-4B0F-99DF-08702D2449B6}" type="datetimeFigureOut">
              <a:rPr lang="en-US" smtClean="0"/>
              <a:t>8/30/16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CB89C84-A5D0-4E83-84D7-DCC1B25B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62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165B-43A9-4B0F-99DF-08702D2449B6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9C84-A5D0-4E83-84D7-DCC1B25B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53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165B-43A9-4B0F-99DF-08702D2449B6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9C84-A5D0-4E83-84D7-DCC1B25B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0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9F32-6185-414A-A9B1-745CC975CF86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A33-C947-493D-83DE-E2C5CF60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9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9F32-6185-414A-A9B1-745CC975CF86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A33-C947-493D-83DE-E2C5CF60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8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9F32-6185-414A-A9B1-745CC975CF86}" type="datetimeFigureOut">
              <a:rPr lang="en-US" smtClean="0"/>
              <a:t>8/30/16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A33-C947-493D-83DE-E2C5CF60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1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9F32-6185-414A-A9B1-745CC975CF86}" type="datetimeFigureOut">
              <a:rPr lang="en-US" smtClean="0"/>
              <a:t>8/30/16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A33-C947-493D-83DE-E2C5CF60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3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9F32-6185-414A-A9B1-745CC975CF86}" type="datetimeFigureOut">
              <a:rPr lang="en-US" smtClean="0"/>
              <a:t>8/30/16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A33-C947-493D-83DE-E2C5CF60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3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9F32-6185-414A-A9B1-745CC975CF86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A33-C947-493D-83DE-E2C5CF60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8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9F32-6185-414A-A9B1-745CC975CF86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A33-C947-493D-83DE-E2C5CF60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0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09F32-6185-414A-A9B1-745CC975CF86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10A33-C947-493D-83DE-E2C5CF60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8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11680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A367165B-43A9-4B0F-99DF-08702D2449B6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945" y="5876413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725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CB89C84-A5D0-4E83-84D7-DCC1B25B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7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4050" kern="1200" spc="-9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85000"/>
        </a:lnSpc>
        <a:spcBef>
          <a:spcPts val="975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60604" indent="-257175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11480" indent="-41148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5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17220" indent="-61722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22960" indent="-82296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0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2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3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1" Type="http://schemas.openxmlformats.org/officeDocument/2006/relationships/video" Target="NULL" TargetMode="External"/><Relationship Id="rId2" Type="http://schemas.microsoft.com/office/2007/relationships/media" Target="../media/media2.mp4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1" Type="http://schemas.openxmlformats.org/officeDocument/2006/relationships/video" Target="NULL" TargetMode="External"/><Relationship Id="rId2" Type="http://schemas.microsoft.com/office/2007/relationships/media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450" y="1832655"/>
            <a:ext cx="8335421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 smtClean="0">
                <a:solidFill>
                  <a:prstClr val="white"/>
                </a:solidFill>
                <a:latin typeface="Calibri Light" panose="020F0302020204030204"/>
              </a:rPr>
              <a:t>“Nose-Ring” assignments.</a:t>
            </a:r>
            <a:endParaRPr lang="en-US" sz="4500" dirty="0">
              <a:solidFill>
                <a:prstClr val="white"/>
              </a:solidFill>
              <a:latin typeface="Calibri Light" panose="020F0302020204030204"/>
            </a:endParaRPr>
          </a:p>
          <a:p>
            <a:pPr marL="173038" defTabSz="685800">
              <a:spcBef>
                <a:spcPts val="1200"/>
              </a:spcBef>
            </a:pPr>
            <a:r>
              <a:rPr lang="en-US" sz="2700" spc="-90" dirty="0" smtClean="0">
                <a:solidFill>
                  <a:srgbClr val="FFFFFF"/>
                </a:solidFill>
                <a:latin typeface="Calibri Light" panose="020F0302020204030204"/>
              </a:rPr>
              <a:t>Using bCourses modules to implement scaffolded online assignments in a synchronous online course.</a:t>
            </a:r>
            <a:endParaRPr lang="en-US" sz="27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450" y="4388091"/>
            <a:ext cx="783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prstClr val="white"/>
                </a:solidFill>
                <a:latin typeface="Calibri Light" panose="020F0302020204030204"/>
              </a:rPr>
              <a:t>Dan </a:t>
            </a:r>
            <a:r>
              <a:rPr lang="en-US" dirty="0" smtClean="0">
                <a:solidFill>
                  <a:prstClr val="white"/>
                </a:solidFill>
                <a:latin typeface="Calibri Light" panose="020F0302020204030204"/>
              </a:rPr>
              <a:t>Acland.</a:t>
            </a:r>
            <a:endParaRPr lang="en-US" spc="-90" dirty="0">
              <a:solidFill>
                <a:srgbClr val="FFFFFF"/>
              </a:solidFill>
              <a:latin typeface="Calibri Light" panose="020F0302020204030204"/>
            </a:endParaRPr>
          </a:p>
          <a:p>
            <a:pPr defTabSz="685800"/>
            <a:r>
              <a:rPr lang="en-US" spc="-90" dirty="0">
                <a:solidFill>
                  <a:srgbClr val="FFFFFF"/>
                </a:solidFill>
                <a:latin typeface="Calibri Light" panose="020F0302020204030204"/>
              </a:rPr>
              <a:t>Goldman School of Public Policy</a:t>
            </a:r>
            <a:r>
              <a:rPr lang="en-US" spc="-90" dirty="0" smtClean="0">
                <a:solidFill>
                  <a:srgbClr val="FFFFFF"/>
                </a:solidFill>
                <a:latin typeface="Calibri Light" panose="020F0302020204030204"/>
              </a:rPr>
              <a:t>.</a:t>
            </a:r>
            <a:endParaRPr lang="en-US" spc="-90" dirty="0">
              <a:solidFill>
                <a:srgbClr val="FFFFFF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4918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960593"/>
            <a:ext cx="8810171" cy="497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sk 1 - explanatio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5613" end="94227.4443999999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88686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7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41" y="1001486"/>
            <a:ext cx="8441087" cy="482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2" y="189060"/>
            <a:ext cx="9130928" cy="663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93761"/>
            <a:ext cx="9144000" cy="432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32655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Thank you.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0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701"/>
            <a:ext cx="8287657" cy="683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1" y="508279"/>
            <a:ext cx="6704012" cy="530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65" y="1509487"/>
            <a:ext cx="9295937" cy="38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6" y="0"/>
            <a:ext cx="7329715" cy="688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7" y="406400"/>
            <a:ext cx="9133611" cy="611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7038"/>
            <a:ext cx="9143999" cy="44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14" y="11710"/>
            <a:ext cx="7909299" cy="684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sk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57301.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737" y="435429"/>
            <a:ext cx="9085941" cy="567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8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82BACEA-BDEA-4EEF-9227-683CCCFC3709}" vid="{3E4232C0-D689-4645-B156-D8842FDFEE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31</Words>
  <Application>Microsoft Macintosh PowerPoint</Application>
  <PresentationFormat>On-screen Show (4:3)</PresentationFormat>
  <Paragraphs>5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Arial</vt:lpstr>
      <vt:lpstr>Office Theme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Acland</dc:creator>
  <cp:lastModifiedBy>Microsoft Office User</cp:lastModifiedBy>
  <cp:revision>11</cp:revision>
  <dcterms:created xsi:type="dcterms:W3CDTF">2016-04-26T22:39:37Z</dcterms:created>
  <dcterms:modified xsi:type="dcterms:W3CDTF">2016-08-30T22:24:13Z</dcterms:modified>
</cp:coreProperties>
</file>