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4" r:id="rId4"/>
    <p:sldId id="258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76" autoAdjust="0"/>
  </p:normalViewPr>
  <p:slideViewPr>
    <p:cSldViewPr snapToGrid="0" showGuides="1">
      <p:cViewPr varScale="1">
        <p:scale>
          <a:sx n="81" d="100"/>
          <a:sy n="81" d="100"/>
        </p:scale>
        <p:origin x="-1160" y="-11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0166-BF29-453E-8E08-6AD0ABCB4E75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6B7A-7197-407A-A9DA-5EC0C62E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B7A-7197-407A-A9DA-5EC0C62E4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B7A-7197-407A-A9DA-5EC0C62E4B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B7A-7197-407A-A9DA-5EC0C62E4B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4516"/>
            <a:ext cx="9144000" cy="1257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860" algn="ctr"/>
            <a:endParaRPr lang="en-US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257301"/>
          </a:xfrm>
        </p:spPr>
        <p:txBody>
          <a:bodyPr>
            <a:normAutofit/>
          </a:bodyPr>
          <a:lstStyle>
            <a:lvl1pPr algn="ctr">
              <a:defRPr sz="3200" cap="all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9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CD88-81C3-4D2F-AEC4-9ADFD1950004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42A5-E6D5-4313-BA35-5A3E05C5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518" y="465533"/>
            <a:ext cx="6979128" cy="5728787"/>
          </a:xfrm>
          <a:prstGeom prst="rect">
            <a:avLst/>
          </a:prstGeom>
          <a:solidFill>
            <a:srgbClr val="1F497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73" y="4309227"/>
            <a:ext cx="618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Patina K. Mendez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Teri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Crisp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473" y="5364151"/>
            <a:ext cx="679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Science, Policy &amp;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College Writing Programs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73" y="612900"/>
            <a:ext cx="7053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VISUAL &amp; SPATIAL CREATIVE ACTIVITIES FOR RESEARCH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136489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908"/>
            <a:ext cx="9144000" cy="6300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38150" y="5981700"/>
            <a:ext cx="9582150" cy="8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860"/>
            <a:r>
              <a:rPr lang="en-US" sz="24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Reading and writing are </a:t>
            </a:r>
            <a:r>
              <a:rPr lang="en-US" sz="2400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visuospatial</a:t>
            </a:r>
            <a:r>
              <a:rPr lang="en-US" sz="24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processes that build and use mental maps for recall, analysis and composition.</a:t>
            </a:r>
            <a:endParaRPr lang="en-US" sz="2400" b="1" i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5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5250"/>
            <a:ext cx="4571999" cy="1257301"/>
          </a:xfrm>
        </p:spPr>
        <p:txBody>
          <a:bodyPr/>
          <a:lstStyle/>
          <a:p>
            <a:r>
              <a:rPr lang="en-US" dirty="0" smtClean="0"/>
              <a:t>Source </a:t>
            </a:r>
            <a:br>
              <a:rPr lang="en-US" dirty="0" smtClean="0"/>
            </a:br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23695"/>
            <a:ext cx="3752850" cy="462470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Source materials </a:t>
            </a:r>
            <a:r>
              <a:rPr lang="en-US" sz="2000" dirty="0" smtClean="0"/>
              <a:t>may be long and complex or short and dense</a:t>
            </a:r>
          </a:p>
          <a:p>
            <a:pPr marL="285750" indent="-285750"/>
            <a:r>
              <a:rPr lang="en-US" sz="2000" dirty="0" smtClean="0"/>
              <a:t>Students may not understand intent and argument of author</a:t>
            </a:r>
            <a:endParaRPr lang="en-US" sz="2000" dirty="0"/>
          </a:p>
          <a:p>
            <a:pPr marL="285750" indent="-285750"/>
            <a:r>
              <a:rPr lang="en-US" sz="2000" dirty="0" smtClean="0"/>
              <a:t>Not </a:t>
            </a:r>
            <a:r>
              <a:rPr lang="en-US" sz="2000" dirty="0"/>
              <a:t>all source materials are relevant to the </a:t>
            </a:r>
            <a:r>
              <a:rPr lang="en-US" sz="2000" dirty="0" smtClean="0"/>
              <a:t>student’s research topic</a:t>
            </a:r>
          </a:p>
          <a:p>
            <a:pPr marL="285750" indent="-285750"/>
            <a:r>
              <a:rPr lang="en-US" sz="2000" b="1" dirty="0" smtClean="0"/>
              <a:t>Digital reading limits annotation and tactile interaction</a:t>
            </a:r>
            <a:endParaRPr lang="en-US" sz="2000" b="1" dirty="0"/>
          </a:p>
          <a:p>
            <a:pPr marL="571500" indent="-571500"/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1" y="95250"/>
            <a:ext cx="4571999" cy="125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Organizing information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3950" y="1673225"/>
            <a:ext cx="38481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Students may miss relevant evidence within digital and print sources</a:t>
            </a:r>
          </a:p>
          <a:p>
            <a:r>
              <a:rPr lang="en-US" sz="2000" dirty="0" smtClean="0"/>
              <a:t>Must interpret and sort supporting and contrasting evidence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ften have difficulty organizing argument and visualizing the final form of the manuscript</a:t>
            </a:r>
          </a:p>
          <a:p>
            <a:r>
              <a:rPr lang="en-US" sz="2000" b="1" dirty="0" smtClean="0"/>
              <a:t>Digital composition limits experimentation with organization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457700" y="0"/>
            <a:ext cx="228600" cy="685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14300" y="0"/>
            <a:ext cx="228600" cy="685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10650" y="0"/>
            <a:ext cx="228600" cy="685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14300" y="-114300"/>
            <a:ext cx="9258300" cy="2667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8100" y="6607174"/>
            <a:ext cx="9258300" cy="2667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Source material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57301"/>
            <a:ext cx="7734299" cy="55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-247650"/>
            <a:ext cx="4876800" cy="215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571999" cy="2457450"/>
          </a:xfrm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Organizing information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6" r="10161"/>
          <a:stretch/>
        </p:blipFill>
        <p:spPr>
          <a:xfrm>
            <a:off x="0" y="3002274"/>
            <a:ext cx="9144000" cy="3855726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695700" y="2676525"/>
            <a:ext cx="1638300" cy="1819275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133350"/>
            <a:ext cx="3543300" cy="2657475"/>
          </a:xfrm>
          <a:prstGeom prst="rect">
            <a:avLst/>
          </a:prstGeom>
          <a:ln w="38100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7619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135</Words>
  <Application>Microsoft Macintosh PowerPoint</Application>
  <PresentationFormat>On-screen Show (4:3)</PresentationFormat>
  <Paragraphs>20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Source  Material</vt:lpstr>
      <vt:lpstr>Understanding Source material</vt:lpstr>
      <vt:lpstr>Organizing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PKM</dc:creator>
  <cp:lastModifiedBy>Melanie Green</cp:lastModifiedBy>
  <cp:revision>53</cp:revision>
  <dcterms:created xsi:type="dcterms:W3CDTF">2016-04-22T07:19:02Z</dcterms:created>
  <dcterms:modified xsi:type="dcterms:W3CDTF">2016-06-21T21:20:23Z</dcterms:modified>
</cp:coreProperties>
</file>